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1" r:id="rId5"/>
    <p:sldId id="262" r:id="rId6"/>
    <p:sldId id="263" r:id="rId7"/>
    <p:sldId id="259" r:id="rId8"/>
    <p:sldId id="260" r:id="rId9"/>
    <p:sldId id="265" r:id="rId10"/>
    <p:sldId id="268" r:id="rId11"/>
    <p:sldId id="264" r:id="rId12"/>
    <p:sldId id="266" r:id="rId13"/>
    <p:sldId id="267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EFE9C7"/>
    <a:srgbClr val="F0E0D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>
        <p:scale>
          <a:sx n="81" d="100"/>
          <a:sy n="81" d="100"/>
        </p:scale>
        <p:origin x="-582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484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8500" y="503238"/>
            <a:ext cx="56769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48074" y="3621088"/>
            <a:ext cx="5267325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158F4-180E-4139-AE85-85CDE55D615E}" type="datetimeFigureOut">
              <a:rPr lang="ru-RU" smtClean="0"/>
              <a:pPr/>
              <a:t>30.10.2017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D6407-8922-438A-A980-8E3B1B45D34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Дата 3"/>
          <p:cNvSpPr txBox="1">
            <a:spLocks/>
          </p:cNvSpPr>
          <p:nvPr userDrawn="1"/>
        </p:nvSpPr>
        <p:spPr>
          <a:xfrm>
            <a:off x="0" y="6678613"/>
            <a:ext cx="2057400" cy="179387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lang="ru-RU" sz="900" b="1" i="0" u="none" strike="noStrike" kern="1200" smtClean="0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  <a:hlinkClick r:id="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©</a:t>
            </a:r>
            <a:r>
              <a:rPr lang="ru-RU" b="0" dirty="0" smtClean="0"/>
              <a:t> </a:t>
            </a:r>
            <a:r>
              <a:rPr lang="ru-RU" dirty="0" smtClean="0"/>
              <a:t>Коломина Наталья Николаевна</a:t>
            </a:r>
            <a:endParaRPr lang="ru-RU" b="0" dirty="0"/>
          </a:p>
        </p:txBody>
      </p:sp>
    </p:spTree>
    <p:extLst>
      <p:ext uri="{BB962C8B-B14F-4D97-AF65-F5344CB8AC3E}">
        <p14:creationId xmlns="" xmlns:p14="http://schemas.microsoft.com/office/powerpoint/2010/main" val="4058509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158F4-180E-4139-AE85-85CDE55D615E}" type="datetimeFigureOut">
              <a:rPr lang="ru-RU" smtClean="0"/>
              <a:pPr/>
              <a:t>30.10.2017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D6407-8922-438A-A980-8E3B1B45D3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063348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158F4-180E-4139-AE85-85CDE55D615E}" type="datetimeFigureOut">
              <a:rPr lang="ru-RU" smtClean="0"/>
              <a:pPr/>
              <a:t>30.10.2017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D6407-8922-438A-A980-8E3B1B45D3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04623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solidFill>
          <a:srgbClr val="F0E0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 rot="16200000">
            <a:off x="-2861211" y="2861214"/>
            <a:ext cx="6846376" cy="11239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3512" y="365126"/>
            <a:ext cx="6911837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3512" y="1825625"/>
            <a:ext cx="6911838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00146" y="6356351"/>
            <a:ext cx="2057400" cy="365125"/>
          </a:xfrm>
        </p:spPr>
        <p:txBody>
          <a:bodyPr/>
          <a:lstStyle/>
          <a:p>
            <a:fld id="{646158F4-180E-4139-AE85-85CDE55D615E}" type="datetimeFigureOut">
              <a:rPr lang="ru-RU" smtClean="0"/>
              <a:pPr/>
              <a:t>30.10.2017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14698" y="6356351"/>
            <a:ext cx="3086100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D6407-8922-438A-A980-8E3B1B45D3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79638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t="-245" r="-2455"/>
          <a:stretch/>
        </p:blipFill>
        <p:spPr>
          <a:xfrm>
            <a:off x="-1" y="-66675"/>
            <a:ext cx="9382125" cy="69246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158F4-180E-4139-AE85-85CDE55D615E}" type="datetimeFigureOut">
              <a:rPr lang="ru-RU" smtClean="0"/>
              <a:pPr/>
              <a:t>30.10.2017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D6407-8922-438A-A980-8E3B1B45D3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374783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158F4-180E-4139-AE85-85CDE55D615E}" type="datetimeFigureOut">
              <a:rPr lang="ru-RU" smtClean="0"/>
              <a:pPr/>
              <a:t>30.10.2017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D6407-8922-438A-A980-8E3B1B45D3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40366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158F4-180E-4139-AE85-85CDE55D615E}" type="datetimeFigureOut">
              <a:rPr lang="ru-RU" smtClean="0"/>
              <a:pPr/>
              <a:t>30.10.2017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D6407-8922-438A-A980-8E3B1B45D3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057017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9524" y="-18841"/>
            <a:ext cx="913447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172" y="1345787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158F4-180E-4139-AE85-85CDE55D615E}" type="datetimeFigureOut">
              <a:rPr lang="ru-RU" smtClean="0"/>
              <a:pPr/>
              <a:t>30.10.2017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D6407-8922-438A-A980-8E3B1B45D3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239874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bg>
      <p:bgPr>
        <a:solidFill>
          <a:srgbClr val="F0E0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4581526" y="0"/>
            <a:ext cx="4562474" cy="7490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-1" y="-12510"/>
            <a:ext cx="4638675" cy="761516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158F4-180E-4139-AE85-85CDE55D615E}" type="datetimeFigureOut">
              <a:rPr lang="ru-RU" smtClean="0"/>
              <a:pPr/>
              <a:t>30.10.2017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D6407-8922-438A-A980-8E3B1B45D3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42948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158F4-180E-4139-AE85-85CDE55D615E}" type="datetimeFigureOut">
              <a:rPr lang="ru-RU" smtClean="0"/>
              <a:pPr/>
              <a:t>30.10.2017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D6407-8922-438A-A980-8E3B1B45D3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13486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158F4-180E-4139-AE85-85CDE55D615E}" type="datetimeFigureOut">
              <a:rPr lang="ru-RU" smtClean="0"/>
              <a:pPr/>
              <a:t>30.10.2017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D6407-8922-438A-A980-8E3B1B45D3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79824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6158F4-180E-4139-AE85-85CDE55D615E}" type="datetimeFigureOut">
              <a:rPr lang="ru-RU" smtClean="0"/>
              <a:pPr/>
              <a:t>30.10.2017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7D6407-8922-438A-A980-8E3B1B45D3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6261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>
          <a:xfrm>
            <a:off x="2977663" y="1828800"/>
            <a:ext cx="5779476" cy="2508738"/>
          </a:xfrm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txBody>
          <a:bodyPr>
            <a:normAutofit fontScale="90000"/>
          </a:bodyPr>
          <a:lstStyle/>
          <a:p>
            <a:r>
              <a:rPr lang="ru-RU" b="1" i="1" dirty="0" smtClean="0">
                <a:ln w="0"/>
                <a:solidFill>
                  <a:srgbClr val="7B5229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mbria" panose="02040503050406030204" pitchFamily="18" charset="0"/>
              </a:rPr>
              <a:t>Занятия </a:t>
            </a:r>
            <a:br>
              <a:rPr lang="ru-RU" b="1" i="1" dirty="0" smtClean="0">
                <a:ln w="0"/>
                <a:solidFill>
                  <a:srgbClr val="7B5229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mbria" panose="02040503050406030204" pitchFamily="18" charset="0"/>
              </a:rPr>
            </a:br>
            <a:r>
              <a:rPr lang="ru-RU" b="1" i="1" dirty="0" smtClean="0">
                <a:ln w="0"/>
                <a:solidFill>
                  <a:srgbClr val="7B5229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mbria" panose="02040503050406030204" pitchFamily="18" charset="0"/>
              </a:rPr>
              <a:t>в объединении «Народная культура»</a:t>
            </a:r>
            <a:endParaRPr lang="ru-RU" b="1" i="1" dirty="0">
              <a:ln w="0"/>
              <a:solidFill>
                <a:srgbClr val="7B5229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mbria" panose="02040503050406030204" pitchFamily="18" charset="0"/>
            </a:endParaRPr>
          </a:p>
        </p:txBody>
      </p:sp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714750" y="4687888"/>
            <a:ext cx="5267325" cy="165576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endParaRPr lang="ru-RU" dirty="0">
              <a:solidFill>
                <a:srgbClr val="51361B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766136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F:\к конкурсу музеев 1\КОНКУРС 2017\18.10.2017\DSCF37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090246"/>
            <a:ext cx="7200000" cy="54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:\к конкурсу музеев 1\КОНКУРС 2017\18.10.2017\DSCF37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9908" y="1101968"/>
            <a:ext cx="7200000" cy="54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:\к конкурсу музеев 1\КОНКУРС 2017\18.10.2017\DSCF37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1291" y="1113693"/>
            <a:ext cx="7200000" cy="54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F:\к конкурсу музеев 1\КОНКУРС 2017\18.10.2017\DSCF37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3692" y="1113692"/>
            <a:ext cx="7200000" cy="54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881061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F:\к конкурсу музеев 1\КОНКУРС 2017\Музейные занятия2.5\DSC_07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791308"/>
            <a:ext cx="7920000" cy="52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0476881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9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F:\к конкурсу музеев 1\КОНКУРС 2017\Музейные занятия2.5\DSC0487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9885" y="973015"/>
            <a:ext cx="6672873" cy="50046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 descr="F:\к конкурсу музеев 1\КОНКУРС 2017\Музейные занятия2.5\DSC048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2285" y="1125415"/>
            <a:ext cx="6672873" cy="50046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F:\к конкурсу музеев 1\КОНКУРС 2017\Музейные занятия2.5\DSC048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64685" y="1277815"/>
            <a:ext cx="6672873" cy="50046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F:\к конкурсу музеев 1\КОНКУРС 2017\Музейные занятия2.5\DSC048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2993" y="949569"/>
            <a:ext cx="6672873" cy="50046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F:\к конкурсу музеев 1\КОНКУРС 2017\Музейные занятия2.5\DSC048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7823" y="984739"/>
            <a:ext cx="6672873" cy="50046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F:\к конкурсу музеев 1\КОНКУРС 2017\Музейные занятия2.5\DSC048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0223" y="1137139"/>
            <a:ext cx="6672873" cy="50046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3267868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F:\к конкурсу музеев 1\КОНКУРС 2017\Музейные занятия2.5\DSC0486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6410" y="1661503"/>
            <a:ext cx="3600000" cy="4799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F:\к конкурсу музеев 1\КОНКУРС 2017\Музейные занятия2.5\DSC048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68553" y="445476"/>
            <a:ext cx="3600000" cy="48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F:\к конкурсу музеев 1\КОНКУРС 2017\Музейные занятия2.5\DSC0488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93302" y="618148"/>
            <a:ext cx="3600000" cy="4799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F:\к конкурсу музеев 1\КОНКУРС 2017\Музейные занятия2.5\DSC048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1969" y="1623646"/>
            <a:ext cx="3600000" cy="48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F:\к конкурсу музеев 1\КОНКУРС 2017\Музейные занятия2.5\DSC0488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2317" y="770548"/>
            <a:ext cx="7200000" cy="54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F:\к конкурсу музеев 1\КОНКУРС 2017\Музейные занятия2.5\IMG_47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5477" y="1278461"/>
            <a:ext cx="5760000" cy="43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7354372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9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4350" y="1085850"/>
            <a:ext cx="8362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8194" name="Picture 2" descr="F:\к конкурсу музеев 1\КОНКУРС 2017\18.10.2017\DSCF37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7847" y="1184031"/>
            <a:ext cx="7200000" cy="54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4586677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:\к конкурсу музеев 1\КОНКУРС 2017\18.10.2017\DSCF37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6460" y="1172307"/>
            <a:ext cx="7200000" cy="54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50</TotalTime>
  <Words>1</Words>
  <Application>Microsoft Office PowerPoint</Application>
  <PresentationFormat>Экран (4:3)</PresentationFormat>
  <Paragraphs>1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Занятия  в объединении «Народная культура»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Наташа</dc:creator>
  <cp:lastModifiedBy>User</cp:lastModifiedBy>
  <cp:revision>11</cp:revision>
  <dcterms:created xsi:type="dcterms:W3CDTF">2015-12-06T12:52:59Z</dcterms:created>
  <dcterms:modified xsi:type="dcterms:W3CDTF">2017-10-29T23:13:39Z</dcterms:modified>
</cp:coreProperties>
</file>