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2" name="Picture 24" descr="http://borizzz.nichost.ru/ZEVS/image/centrtop_image.gif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786050" y="4514358"/>
            <a:ext cx="5837867" cy="207115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2294" name="Picture 6" descr="http://cs7001.vk.me/c7005/v7005923/25c4a/-CB45gxlq1I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14282" y="2714620"/>
            <a:ext cx="3045796" cy="4143380"/>
          </a:xfrm>
          <a:prstGeom prst="rect">
            <a:avLst/>
          </a:prstGeom>
          <a:noFill/>
        </p:spPr>
      </p:pic>
      <p:sp>
        <p:nvSpPr>
          <p:cNvPr id="12292" name="AutoShape 4" descr="http://i.%D1%81%D1%82%D0%B5%D0%BA%D0%BB%D0%BE-%D1%88%D1%83%D1%8F.%D1%80%D1%84/u/76/dcfda2e1166792f3e1e5d2d4638f20/+/eG4tLS0taXRicGVwb2huOGI2ZC54bi0tcDFhaQ==%21118756585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FD9EA-3059-4EC7-880F-1D59C782E5C2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90DD9-BA2F-4858-A523-BCDC2CB5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FD9EA-3059-4EC7-880F-1D59C782E5C2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90DD9-BA2F-4858-A523-BCDC2CB5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 descr="http://content.foto.mail.ru/inbox/suxareva_mail.ru/_blogs/i-2474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27083" t="4662" r="16667"/>
          <a:stretch>
            <a:fillRect/>
          </a:stretch>
        </p:blipFill>
        <p:spPr bwMode="auto">
          <a:xfrm>
            <a:off x="357158" y="4000500"/>
            <a:ext cx="1714512" cy="2857499"/>
          </a:xfrm>
          <a:prstGeom prst="rect">
            <a:avLst/>
          </a:prstGeom>
          <a:noFill/>
        </p:spPr>
      </p:pic>
      <p:pic>
        <p:nvPicPr>
          <p:cNvPr id="8" name="Picture 30" descr="http://content.foto.mail.ru/inbox/suxareva_mail.ru/_blogs/i-2474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27083" t="4662" r="16667"/>
          <a:stretch>
            <a:fillRect/>
          </a:stretch>
        </p:blipFill>
        <p:spPr bwMode="auto">
          <a:xfrm flipH="1">
            <a:off x="7215206" y="4000504"/>
            <a:ext cx="1714510" cy="285749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 descr="http://cs3.livemaster.ru/zhurnalfoto/f/2/1/141029133141.jpe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97285" flipH="1">
            <a:off x="7620786" y="147347"/>
            <a:ext cx="1537703" cy="3727765"/>
          </a:xfrm>
          <a:prstGeom prst="rect">
            <a:avLst/>
          </a:prstGeom>
          <a:noFill/>
        </p:spPr>
      </p:pic>
      <p:pic>
        <p:nvPicPr>
          <p:cNvPr id="10" name="Picture 26" descr="http://cs3.livemaster.ru/zhurnalfoto/f/2/1/141029133141.jpe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54600"/>
            <a:ext cx="1568902" cy="3803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cs7001.vk.me/c7005/v7005923/25c4a/-CB45gxlq1I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57158" y="4214818"/>
            <a:ext cx="1680431" cy="2285992"/>
          </a:xfrm>
          <a:prstGeom prst="rect">
            <a:avLst/>
          </a:prstGeom>
          <a:noFill/>
        </p:spPr>
      </p:pic>
      <p:pic>
        <p:nvPicPr>
          <p:cNvPr id="9" name="Picture 6" descr="http://cs7001.vk.me/c7005/v7005923/25c4a/-CB45gxlq1I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flipH="1">
            <a:off x="7038739" y="4214818"/>
            <a:ext cx="1732945" cy="23574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4" descr="http://borizzz.nichost.ru/ZEVS/image/centrtop_image.gif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4357686" y="5071942"/>
            <a:ext cx="4266231" cy="151357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Picture 24" descr="http://borizzz.nichost.ru/ZEVS/image/centrtop_image.gif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 flipH="1">
            <a:off x="428595" y="5072074"/>
            <a:ext cx="4266231" cy="1513571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FD9EA-3059-4EC7-880F-1D59C782E5C2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90DD9-BA2F-4858-A523-BCDC2CB5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FD9EA-3059-4EC7-880F-1D59C782E5C2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90DD9-BA2F-4858-A523-BCDC2CB5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FD9EA-3059-4EC7-880F-1D59C782E5C2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90DD9-BA2F-4858-A523-BCDC2CB5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FD9EA-3059-4EC7-880F-1D59C782E5C2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90DD9-BA2F-4858-A523-BCDC2CB53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eurotorg.com.ua/images/stories/virtuemart/product/bumaga-scrapbuking-nabor51-1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13316" name="AutoShape 4" descr="http://%D0%B0%D1%80%D1%82%D1%81%D1%82%D0%B5%D0%BD%D0%B0.%D1%80%D1%84/assets/galleries/1572/57858823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://%D0%B0%D1%80%D1%82%D1%81%D1%82%D0%B5%D0%BD%D0%B0.%D1%80%D1%84/assets/galleries/1572/57858823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://%D0%B0%D1%80%D1%82%D1%81%D1%82%D0%B5%D0%BD%D0%B0.%D1%80%D1%84/assets/galleries/1572/57858823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0" y="0"/>
            <a:ext cx="9144001" cy="610368"/>
            <a:chOff x="0" y="0"/>
            <a:chExt cx="9144001" cy="610368"/>
          </a:xfrm>
        </p:grpSpPr>
        <p:pic>
          <p:nvPicPr>
            <p:cNvPr id="12" name="Рисунок 11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 rot="5400000">
              <a:off x="444900" y="-444899"/>
              <a:ext cx="610367" cy="1500168"/>
            </a:xfrm>
            <a:prstGeom prst="rect">
              <a:avLst/>
            </a:prstGeom>
          </p:spPr>
        </p:pic>
        <p:pic>
          <p:nvPicPr>
            <p:cNvPr id="13" name="Рисунок 12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 rot="5400000">
              <a:off x="1802191" y="-444900"/>
              <a:ext cx="610367" cy="1500168"/>
            </a:xfrm>
            <a:prstGeom prst="rect">
              <a:avLst/>
            </a:prstGeom>
          </p:spPr>
        </p:pic>
        <p:pic>
          <p:nvPicPr>
            <p:cNvPr id="14" name="Рисунок 13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 rot="5400000">
              <a:off x="3159513" y="-444900"/>
              <a:ext cx="610367" cy="1500168"/>
            </a:xfrm>
            <a:prstGeom prst="rect">
              <a:avLst/>
            </a:prstGeom>
          </p:spPr>
        </p:pic>
        <p:pic>
          <p:nvPicPr>
            <p:cNvPr id="15" name="Рисунок 14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 rot="5400000">
              <a:off x="4516835" y="-444900"/>
              <a:ext cx="610367" cy="1500168"/>
            </a:xfrm>
            <a:prstGeom prst="rect">
              <a:avLst/>
            </a:prstGeom>
          </p:spPr>
        </p:pic>
        <p:pic>
          <p:nvPicPr>
            <p:cNvPr id="16" name="Рисунок 15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 rot="5400000">
              <a:off x="5874157" y="-444900"/>
              <a:ext cx="610367" cy="1500168"/>
            </a:xfrm>
            <a:prstGeom prst="rect">
              <a:avLst/>
            </a:prstGeom>
          </p:spPr>
        </p:pic>
        <p:pic>
          <p:nvPicPr>
            <p:cNvPr id="17" name="Рисунок 16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 rot="5400000">
              <a:off x="7231479" y="-444900"/>
              <a:ext cx="610367" cy="1500168"/>
            </a:xfrm>
            <a:prstGeom prst="rect">
              <a:avLst/>
            </a:prstGeom>
          </p:spPr>
        </p:pic>
        <p:pic>
          <p:nvPicPr>
            <p:cNvPr id="18" name="Рисунок 17" descr="57858823.jpg"/>
            <p:cNvPicPr>
              <a:picLocks noChangeAspect="1"/>
            </p:cNvPicPr>
            <p:nvPr userDrawn="1"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/>
            <a:stretch>
              <a:fillRect/>
            </a:stretch>
          </p:blipFill>
          <p:spPr>
            <a:xfrm rot="5400000">
              <a:off x="8303049" y="-230585"/>
              <a:ext cx="610366" cy="10715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 userDrawn="1"/>
        </p:nvGrpSpPr>
        <p:grpSpPr>
          <a:xfrm>
            <a:off x="-1" y="6247632"/>
            <a:ext cx="9144001" cy="610368"/>
            <a:chOff x="0" y="0"/>
            <a:chExt cx="9144001" cy="610368"/>
          </a:xfrm>
        </p:grpSpPr>
        <p:pic>
          <p:nvPicPr>
            <p:cNvPr id="21" name="Рисунок 20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 rot="5400000">
              <a:off x="444900" y="-444899"/>
              <a:ext cx="610367" cy="1500168"/>
            </a:xfrm>
            <a:prstGeom prst="rect">
              <a:avLst/>
            </a:prstGeom>
          </p:spPr>
        </p:pic>
        <p:pic>
          <p:nvPicPr>
            <p:cNvPr id="22" name="Рисунок 21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 rot="5400000">
              <a:off x="1802191" y="-444900"/>
              <a:ext cx="610367" cy="1500168"/>
            </a:xfrm>
            <a:prstGeom prst="rect">
              <a:avLst/>
            </a:prstGeom>
          </p:spPr>
        </p:pic>
        <p:pic>
          <p:nvPicPr>
            <p:cNvPr id="23" name="Рисунок 22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 rot="5400000">
              <a:off x="3159513" y="-444900"/>
              <a:ext cx="610367" cy="1500168"/>
            </a:xfrm>
            <a:prstGeom prst="rect">
              <a:avLst/>
            </a:prstGeom>
          </p:spPr>
        </p:pic>
        <p:pic>
          <p:nvPicPr>
            <p:cNvPr id="24" name="Рисунок 23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 rot="5400000">
              <a:off x="4516835" y="-444900"/>
              <a:ext cx="610367" cy="1500168"/>
            </a:xfrm>
            <a:prstGeom prst="rect">
              <a:avLst/>
            </a:prstGeom>
          </p:spPr>
        </p:pic>
        <p:pic>
          <p:nvPicPr>
            <p:cNvPr id="25" name="Рисунок 24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 rot="5400000">
              <a:off x="5874157" y="-444900"/>
              <a:ext cx="610367" cy="1500168"/>
            </a:xfrm>
            <a:prstGeom prst="rect">
              <a:avLst/>
            </a:prstGeom>
          </p:spPr>
        </p:pic>
        <p:pic>
          <p:nvPicPr>
            <p:cNvPr id="26" name="Рисунок 25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 rot="5400000">
              <a:off x="7231479" y="-444900"/>
              <a:ext cx="610367" cy="1500168"/>
            </a:xfrm>
            <a:prstGeom prst="rect">
              <a:avLst/>
            </a:prstGeom>
          </p:spPr>
        </p:pic>
        <p:pic>
          <p:nvPicPr>
            <p:cNvPr id="27" name="Рисунок 26" descr="57858823.jpg"/>
            <p:cNvPicPr>
              <a:picLocks noChangeAspect="1"/>
            </p:cNvPicPr>
            <p:nvPr userDrawn="1"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/>
            <a:stretch>
              <a:fillRect/>
            </a:stretch>
          </p:blipFill>
          <p:spPr>
            <a:xfrm rot="5400000">
              <a:off x="8303049" y="-230585"/>
              <a:ext cx="610366" cy="1071539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 userDrawn="1"/>
        </p:nvGrpSpPr>
        <p:grpSpPr>
          <a:xfrm>
            <a:off x="0" y="428603"/>
            <a:ext cx="610368" cy="6072231"/>
            <a:chOff x="0" y="428603"/>
            <a:chExt cx="610368" cy="6072231"/>
          </a:xfrm>
        </p:grpSpPr>
        <p:pic>
          <p:nvPicPr>
            <p:cNvPr id="30" name="Рисунок 29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>
              <a:off x="1" y="4500569"/>
              <a:ext cx="610367" cy="1500168"/>
            </a:xfrm>
            <a:prstGeom prst="rect">
              <a:avLst/>
            </a:prstGeom>
          </p:spPr>
        </p:pic>
        <p:pic>
          <p:nvPicPr>
            <p:cNvPr id="31" name="Рисунок 30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>
              <a:off x="1" y="3143247"/>
              <a:ext cx="610367" cy="1500168"/>
            </a:xfrm>
            <a:prstGeom prst="rect">
              <a:avLst/>
            </a:prstGeom>
          </p:spPr>
        </p:pic>
        <p:pic>
          <p:nvPicPr>
            <p:cNvPr id="32" name="Рисунок 31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>
              <a:off x="1" y="1785925"/>
              <a:ext cx="610367" cy="1500168"/>
            </a:xfrm>
            <a:prstGeom prst="rect">
              <a:avLst/>
            </a:prstGeom>
          </p:spPr>
        </p:pic>
        <p:pic>
          <p:nvPicPr>
            <p:cNvPr id="33" name="Рисунок 32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>
              <a:off x="1" y="428603"/>
              <a:ext cx="610367" cy="1500168"/>
            </a:xfrm>
            <a:prstGeom prst="rect">
              <a:avLst/>
            </a:prstGeom>
          </p:spPr>
        </p:pic>
        <p:pic>
          <p:nvPicPr>
            <p:cNvPr id="36" name="Рисунок 35" descr="57858823.jpg"/>
            <p:cNvPicPr>
              <a:picLocks noChangeAspect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/>
            <a:stretch>
              <a:fillRect/>
            </a:stretch>
          </p:blipFill>
          <p:spPr>
            <a:xfrm>
              <a:off x="0" y="5715016"/>
              <a:ext cx="571472" cy="785818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 userDrawn="1"/>
        </p:nvGrpSpPr>
        <p:grpSpPr>
          <a:xfrm>
            <a:off x="8533632" y="285728"/>
            <a:ext cx="610368" cy="6072231"/>
            <a:chOff x="0" y="428603"/>
            <a:chExt cx="610368" cy="6072231"/>
          </a:xfrm>
        </p:grpSpPr>
        <p:pic>
          <p:nvPicPr>
            <p:cNvPr id="39" name="Рисунок 38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>
              <a:off x="1" y="4500569"/>
              <a:ext cx="610367" cy="1500168"/>
            </a:xfrm>
            <a:prstGeom prst="rect">
              <a:avLst/>
            </a:prstGeom>
          </p:spPr>
        </p:pic>
        <p:pic>
          <p:nvPicPr>
            <p:cNvPr id="40" name="Рисунок 39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>
              <a:off x="1" y="3143247"/>
              <a:ext cx="610367" cy="1500168"/>
            </a:xfrm>
            <a:prstGeom prst="rect">
              <a:avLst/>
            </a:prstGeom>
          </p:spPr>
        </p:pic>
        <p:pic>
          <p:nvPicPr>
            <p:cNvPr id="41" name="Рисунок 40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>
              <a:off x="1" y="1785925"/>
              <a:ext cx="610367" cy="1500168"/>
            </a:xfrm>
            <a:prstGeom prst="rect">
              <a:avLst/>
            </a:prstGeom>
          </p:spPr>
        </p:pic>
        <p:pic>
          <p:nvPicPr>
            <p:cNvPr id="42" name="Рисунок 41" descr="57858823.jpg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>
              <a:off x="1" y="428603"/>
              <a:ext cx="610367" cy="1500168"/>
            </a:xfrm>
            <a:prstGeom prst="rect">
              <a:avLst/>
            </a:prstGeom>
          </p:spPr>
        </p:pic>
        <p:pic>
          <p:nvPicPr>
            <p:cNvPr id="43" name="Рисунок 42" descr="57858823.jpg"/>
            <p:cNvPicPr>
              <a:picLocks noChangeAspect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/>
            <a:stretch>
              <a:fillRect/>
            </a:stretch>
          </p:blipFill>
          <p:spPr>
            <a:xfrm>
              <a:off x="0" y="5715016"/>
              <a:ext cx="571472" cy="7858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185736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rgbClr val="0000CC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    Экспозиции  </a:t>
            </a:r>
            <a:endParaRPr lang="ru-RU" sz="5400" dirty="0" smtClean="0">
              <a:ln>
                <a:solidFill>
                  <a:srgbClr val="0000CC"/>
                </a:solidFill>
              </a:ln>
              <a:blipFill>
                <a:blip r:embed="rId2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к конкурсу музеев 1\КОНКУРС 2017\музейный маршрут 2.4\IMG_5709.jpg"/>
          <p:cNvPicPr>
            <a:picLocks noChangeAspect="1" noChangeArrowheads="1"/>
          </p:cNvPicPr>
          <p:nvPr/>
        </p:nvPicPr>
        <p:blipFill>
          <a:blip r:embed="rId2" cstate="print"/>
          <a:srcRect l="17780" r="8879"/>
          <a:stretch>
            <a:fillRect/>
          </a:stretch>
        </p:blipFill>
        <p:spPr bwMode="auto">
          <a:xfrm>
            <a:off x="2123728" y="1052736"/>
            <a:ext cx="5040000" cy="4581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 конкурсу музеев 1\КОНКУРС 2017\музейный маршрут 2.4\IMG_5677.jpg"/>
          <p:cNvPicPr>
            <a:picLocks noChangeAspect="1" noChangeArrowheads="1"/>
          </p:cNvPicPr>
          <p:nvPr/>
        </p:nvPicPr>
        <p:blipFill>
          <a:blip r:embed="rId2" cstate="print"/>
          <a:srcRect t="18002" b="6990"/>
          <a:stretch>
            <a:fillRect/>
          </a:stretch>
        </p:blipFill>
        <p:spPr bwMode="auto">
          <a:xfrm>
            <a:off x="755576" y="1268760"/>
            <a:ext cx="756000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 конкурсу музеев 1\КОНКУРС 2017\музейный маршрут 2.4\IMG_5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840000" cy="456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к конкурсу музеев 1\КОНКУРС 2017\18.10.2017\DSCF3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76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700808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7200" b="1" dirty="0" smtClean="0">
                <a:solidFill>
                  <a:srgbClr val="0000CC"/>
                </a:solidFill>
                <a:latin typeface="Monotype Corsiva" pitchFamily="66" charset="0"/>
              </a:rPr>
              <a:t>Приходите </a:t>
            </a:r>
            <a:r>
              <a:rPr lang="ru-RU" sz="7200" b="1" dirty="0" smtClean="0">
                <a:solidFill>
                  <a:srgbClr val="0000CC"/>
                </a:solidFill>
                <a:latin typeface="Monotype Corsiva" pitchFamily="66" charset="0"/>
              </a:rPr>
              <a:t>в </a:t>
            </a:r>
            <a:r>
              <a:rPr lang="ru-RU" sz="7200" b="1" dirty="0" smtClean="0">
                <a:solidFill>
                  <a:srgbClr val="0000CC"/>
                </a:solidFill>
                <a:latin typeface="Monotype Corsiva" pitchFamily="66" charset="0"/>
              </a:rPr>
              <a:t>гости </a:t>
            </a:r>
          </a:p>
          <a:p>
            <a:pPr algn="ctr"/>
            <a:r>
              <a:rPr lang="ru-RU" sz="7200" b="1" dirty="0" smtClean="0">
                <a:solidFill>
                  <a:srgbClr val="0000CC"/>
                </a:solidFill>
                <a:latin typeface="Monotype Corsiva" pitchFamily="66" charset="0"/>
              </a:rPr>
              <a:t>к  нам!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User</cp:lastModifiedBy>
  <cp:revision>15</cp:revision>
  <dcterms:created xsi:type="dcterms:W3CDTF">2015-06-22T19:21:28Z</dcterms:created>
  <dcterms:modified xsi:type="dcterms:W3CDTF">2017-10-29T16:34:02Z</dcterms:modified>
</cp:coreProperties>
</file>