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62" r:id="rId4"/>
    <p:sldId id="261" r:id="rId5"/>
    <p:sldId id="259" r:id="rId6"/>
    <p:sldId id="267" r:id="rId7"/>
    <p:sldId id="266" r:id="rId8"/>
    <p:sldId id="269" r:id="rId9"/>
    <p:sldId id="268" r:id="rId10"/>
    <p:sldId id="270" r:id="rId11"/>
    <p:sldId id="271" r:id="rId12"/>
    <p:sldId id="272" r:id="rId13"/>
    <p:sldId id="274" r:id="rId14"/>
    <p:sldId id="273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6D6D6"/>
    <a:srgbClr val="FFFFCC"/>
    <a:srgbClr val="6D6137"/>
    <a:srgbClr val="7E5E3A"/>
    <a:srgbClr val="C69D54"/>
    <a:srgbClr val="E3B836"/>
    <a:srgbClr val="5F5D52"/>
    <a:srgbClr val="EEDB6D"/>
    <a:srgbClr val="9B987D"/>
    <a:srgbClr val="7E5D1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235" autoAdjust="0"/>
    <p:restoredTop sz="96433" autoAdjust="0"/>
  </p:normalViewPr>
  <p:slideViewPr>
    <p:cSldViewPr snapToGrid="0">
      <p:cViewPr varScale="1">
        <p:scale>
          <a:sx n="71" d="100"/>
          <a:sy n="71" d="100"/>
        </p:scale>
        <p:origin x="-95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9538944"/>
      </p:ext>
    </p:extLst>
  </p:cSld>
  <p:clrMapOvr>
    <a:masterClrMapping/>
  </p:clrMapOvr>
  <p:transition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77201597"/>
      </p:ext>
    </p:extLst>
  </p:cSld>
  <p:clrMapOvr>
    <a:masterClrMapping/>
  </p:clrMapOvr>
  <p:transition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9314716"/>
      </p:ext>
    </p:extLst>
  </p:cSld>
  <p:clrMapOvr>
    <a:masterClrMapping/>
  </p:clrMapOvr>
  <p:transition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661913746"/>
      </p:ext>
    </p:extLst>
  </p:cSld>
  <p:clrMapOvr>
    <a:masterClrMapping/>
  </p:clrMapOvr>
  <p:transition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1944611"/>
      </p:ext>
    </p:extLst>
  </p:cSld>
  <p:clrMapOvr>
    <a:masterClrMapping/>
  </p:clrMapOvr>
  <p:transition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87040233"/>
      </p:ext>
    </p:extLst>
  </p:cSld>
  <p:clrMapOvr>
    <a:masterClrMapping/>
  </p:clrMapOvr>
  <p:transition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909886435"/>
      </p:ext>
    </p:extLst>
  </p:cSld>
  <p:clrMapOvr>
    <a:masterClrMapping/>
  </p:clrMapOvr>
  <p:transition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530264560"/>
      </p:ext>
    </p:extLst>
  </p:cSld>
  <p:clrMapOvr>
    <a:masterClrMapping/>
  </p:clrMapOvr>
  <p:transition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714396490"/>
      </p:ext>
    </p:extLst>
  </p:cSld>
  <p:clrMapOvr>
    <a:masterClrMapping/>
  </p:clrMapOvr>
  <p:transition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426733933"/>
      </p:ext>
    </p:extLst>
  </p:cSld>
  <p:clrMapOvr>
    <a:masterClrMapping/>
  </p:clrMapOvr>
  <p:transition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9A218-1BD9-44B7-AD25-60C2204205A7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174486098"/>
      </p:ext>
    </p:extLst>
  </p:cSld>
  <p:clrMapOvr>
    <a:masterClrMapping/>
  </p:clrMapOvr>
  <p:transition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9A218-1BD9-44B7-AD25-60C2204205A7}" type="datetimeFigureOut">
              <a:rPr lang="ru-RU" smtClean="0"/>
              <a:pPr/>
              <a:t>26.10.2017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5C7EFC-FB93-4B0A-97A4-5DFF6022B2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746177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" y="0"/>
            <a:ext cx="9139938" cy="6858000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939658" y="218008"/>
            <a:ext cx="4140877" cy="5078313"/>
          </a:xfrm>
          <a:prstGeom prst="rect">
            <a:avLst/>
          </a:prstGeom>
          <a:effectLst>
            <a:glow rad="1028700">
              <a:schemeClr val="bg1">
                <a:alpha val="0"/>
              </a:schemeClr>
            </a:glow>
          </a:effectLst>
        </p:spPr>
        <p:txBody>
          <a:bodyPr wrap="none">
            <a:spAutoFit/>
          </a:bodyPr>
          <a:lstStyle/>
          <a:p>
            <a:pPr algn="ctr" defTabSz="180000">
              <a:lnSpc>
                <a:spcPts val="8400"/>
              </a:lnSpc>
            </a:pPr>
            <a:r>
              <a:rPr lang="ru-RU" sz="4400" dirty="0" err="1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Фотогалерея</a:t>
            </a:r>
            <a:r>
              <a:rPr lang="ru-RU" sz="44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32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defTabSz="180000">
              <a:lnSpc>
                <a:spcPts val="8400"/>
              </a:lnSpc>
            </a:pPr>
            <a:r>
              <a:rPr lang="ru-RU" sz="32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историко-этнографического </a:t>
            </a:r>
          </a:p>
          <a:p>
            <a:pPr algn="ctr" defTabSz="180000"/>
            <a:r>
              <a:rPr lang="ru-RU" sz="32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музея</a:t>
            </a:r>
            <a:r>
              <a:rPr lang="ru-RU" sz="44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 defTabSz="180000">
              <a:lnSpc>
                <a:spcPts val="8400"/>
              </a:lnSpc>
            </a:pPr>
            <a:r>
              <a:rPr lang="ru-RU" sz="44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«Народная </a:t>
            </a:r>
          </a:p>
          <a:p>
            <a:pPr algn="ctr" defTabSz="180000">
              <a:lnSpc>
                <a:spcPts val="8400"/>
              </a:lnSpc>
            </a:pPr>
            <a:r>
              <a:rPr lang="ru-RU" sz="4400" dirty="0" smtClean="0">
                <a:ln w="19050">
                  <a:solidFill>
                    <a:srgbClr val="251B02"/>
                  </a:solidFill>
                </a:ln>
                <a:gradFill flip="none" rotWithShape="1">
                  <a:gsLst>
                    <a:gs pos="4000">
                      <a:srgbClr val="7E5E3A"/>
                    </a:gs>
                    <a:gs pos="56000">
                      <a:srgbClr val="C69D54"/>
                    </a:gs>
                    <a:gs pos="100000">
                      <a:srgbClr val="6D6137"/>
                    </a:gs>
                  </a:gsLst>
                  <a:lin ang="0" scaled="1"/>
                  <a:tileRect/>
                </a:gradFill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культура»</a:t>
            </a:r>
            <a:endParaRPr lang="ru-RU" sz="4400" dirty="0">
              <a:ln w="19050">
                <a:solidFill>
                  <a:srgbClr val="251B02"/>
                </a:solidFill>
              </a:ln>
              <a:gradFill flip="none" rotWithShape="1">
                <a:gsLst>
                  <a:gs pos="4000">
                    <a:srgbClr val="7E5E3A"/>
                  </a:gs>
                  <a:gs pos="56000">
                    <a:srgbClr val="C69D54"/>
                  </a:gs>
                  <a:gs pos="100000">
                    <a:srgbClr val="6D6137"/>
                  </a:gs>
                </a:gsLst>
                <a:lin ang="0" scaled="1"/>
                <a:tileRect/>
              </a:gradFill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52666071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8194" name="Picture 2" descr="E:\к конкурсу музеев 1\КОНКУРС 2017\2.3 Фотогалерея\фотогалерея 2.3\звуки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1773" y="1347854"/>
            <a:ext cx="5675085" cy="42567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401389" y="186985"/>
            <a:ext cx="72186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4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Даже погремушка звуки издает,</a:t>
            </a:r>
          </a:p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4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 а трещотки с ложками тянут в хоровод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4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1724071"/>
      </p:ext>
    </p:extLst>
  </p:cSld>
  <p:clrMapOvr>
    <a:masterClrMapping/>
  </p:clrMapOvr>
  <p:transition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97692" y="317614"/>
            <a:ext cx="72577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Куклы рядышком стоят, </a:t>
            </a:r>
          </a:p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демонстрируют наряд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Picture 2" descr="E:\к конкурсу музеев 1\КОНКУРС 2017\2.3 Фотогалерея\фотогалерея 2.3\костю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45672" y="1543545"/>
            <a:ext cx="5425985" cy="40694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218522485"/>
      </p:ext>
    </p:extLst>
  </p:cSld>
  <p:clrMapOvr>
    <a:masterClrMapping/>
  </p:clrMapOvr>
  <p:transition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97692" y="317614"/>
            <a:ext cx="725773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Все наряды хороши, они сшиты от души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42" name="Picture 2" descr="E:\к конкурсу музеев 1\КОНКУРС 2017\2.3 Фотогалерея\фотогалерея 2.3\жен ком.JPG"/>
          <p:cNvPicPr>
            <a:picLocks noChangeAspect="1" noChangeArrowheads="1"/>
          </p:cNvPicPr>
          <p:nvPr/>
        </p:nvPicPr>
        <p:blipFill>
          <a:blip r:embed="rId4" cstate="print"/>
          <a:srcRect t="26090"/>
          <a:stretch>
            <a:fillRect/>
          </a:stretch>
        </p:blipFill>
        <p:spPr bwMode="auto">
          <a:xfrm>
            <a:off x="929185" y="1683657"/>
            <a:ext cx="7200000" cy="3991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218522485"/>
      </p:ext>
    </p:extLst>
  </p:cSld>
  <p:clrMapOvr>
    <a:masterClrMapping/>
  </p:clrMapOvr>
  <p:transition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2047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277471" y="1"/>
            <a:ext cx="67779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Как на масляной неделе…</a:t>
            </a:r>
          </a:p>
          <a:p>
            <a:pPr lvl="0" algn="ctr"/>
            <a:r>
              <a:rPr lang="ru-RU" sz="32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(победители конкурсов </a:t>
            </a:r>
            <a:r>
              <a:rPr lang="ru-RU" sz="320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«</a:t>
            </a:r>
            <a:r>
              <a:rPr lang="ru-RU" sz="320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Масленичных </a:t>
            </a:r>
            <a:r>
              <a:rPr lang="ru-RU" sz="32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кукол»)</a:t>
            </a:r>
            <a:endParaRPr lang="ru-RU" sz="32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 descr="E:\МУЗЕЙ\DSCN0228.JPG"/>
          <p:cNvPicPr>
            <a:picLocks noChangeAspect="1" noChangeArrowheads="1"/>
          </p:cNvPicPr>
          <p:nvPr/>
        </p:nvPicPr>
        <p:blipFill>
          <a:blip r:embed="rId4" cstate="print"/>
          <a:srcRect t="-3117"/>
          <a:stretch>
            <a:fillRect/>
          </a:stretch>
        </p:blipFill>
        <p:spPr bwMode="auto">
          <a:xfrm>
            <a:off x="1006335" y="935235"/>
            <a:ext cx="2315090" cy="4456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E:\МУЗЕЙ\DSCN0232.JPG"/>
          <p:cNvPicPr>
            <a:picLocks noChangeAspect="1" noChangeArrowheads="1"/>
          </p:cNvPicPr>
          <p:nvPr/>
        </p:nvPicPr>
        <p:blipFill>
          <a:blip r:embed="rId5" cstate="print"/>
          <a:srcRect t="-1262"/>
          <a:stretch>
            <a:fillRect/>
          </a:stretch>
        </p:blipFill>
        <p:spPr bwMode="auto">
          <a:xfrm>
            <a:off x="4207153" y="1102659"/>
            <a:ext cx="4356666" cy="4370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218522485"/>
      </p:ext>
    </p:extLst>
  </p:cSld>
  <p:clrMapOvr>
    <a:masterClrMapping/>
  </p:clrMapOvr>
  <p:transition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42855" y="1752004"/>
            <a:ext cx="60432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8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Спасибо за внимание!</a:t>
            </a:r>
            <a:endParaRPr lang="ru-RU" sz="48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142855" y="779546"/>
            <a:ext cx="60432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«Горница моя» очень светлая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E:\к конкурсу музеев 1\КОНКУРС 2017\2.3 Фотогалерея\фотогалерея 2.3\горница моя 3.JPG"/>
          <p:cNvPicPr>
            <a:picLocks noChangeAspect="1" noChangeArrowheads="1"/>
          </p:cNvPicPr>
          <p:nvPr/>
        </p:nvPicPr>
        <p:blipFill>
          <a:blip r:embed="rId4" cstate="print"/>
          <a:srcRect t="9800"/>
          <a:stretch>
            <a:fillRect/>
          </a:stretch>
        </p:blipFill>
        <p:spPr bwMode="auto">
          <a:xfrm>
            <a:off x="542439" y="2032001"/>
            <a:ext cx="5744280" cy="3885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33666259"/>
      </p:ext>
    </p:extLst>
  </p:cSld>
  <p:clrMapOvr>
    <a:masterClrMapping/>
  </p:clrMapOvr>
  <p:transition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5" name="Picture 2" descr="E:\к конкурсу музеев 1\КОНКУРС 2017\2.3 Фотогалерея\фотогалерея 2.3\горница моя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9756" y="1042940"/>
            <a:ext cx="6632530" cy="44216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996226" y="329603"/>
            <a:ext cx="60432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4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Печка и кровать тянут полежать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4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41724071"/>
      </p:ext>
    </p:extLst>
  </p:cSld>
  <p:clrMapOvr>
    <a:masterClrMapping/>
  </p:clrMapOvr>
  <p:transition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pic>
        <p:nvPicPr>
          <p:cNvPr id="3074" name="Picture 2" descr="E:\к конкурсу музеев 1\КОНКУРС 2017\2.3 Фотогалерея\фотогалерея 2.3\предметы быта 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671138" y="2045651"/>
            <a:ext cx="4049489" cy="3037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E:\к конкурсу музеев 1\КОНКУРС 2017\2.3 Фотогалерея\фотогалерея 2.3\предметы быта 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2239" y="402926"/>
            <a:ext cx="3042562" cy="40562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97692" y="317614"/>
            <a:ext cx="3716251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5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Коромысло, решето и корыто – вот оно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5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172974" y="4475956"/>
            <a:ext cx="4738798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5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Постираем и погладим,</a:t>
            </a:r>
          </a:p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5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 и на всё часов нам хватит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5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18522485"/>
      </p:ext>
    </p:extLst>
  </p:cSld>
  <p:clrMapOvr>
    <a:masterClrMapping/>
  </p:clrMapOvr>
  <p:transition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253281" y="912699"/>
            <a:ext cx="322395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Ниток напряду – </a:t>
            </a:r>
          </a:p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сарафан сошью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3" descr="E:\к конкурсу музеев 1\КОНКУРС 2017\2.3 Фотогалерея\фотогалерея 2.3\предметы быта 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78392" y="859973"/>
            <a:ext cx="3448440" cy="4597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741454250"/>
      </p:ext>
    </p:extLst>
  </p:cSld>
  <p:clrMapOvr>
    <a:masterClrMapping/>
  </p:clrMapOvr>
  <p:transition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1" y="0"/>
            <a:ext cx="9139938" cy="6858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2511" y="1014299"/>
            <a:ext cx="89514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За машинкой целый день, шить рубашку мне не лень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8" name="Picture 2" descr="E:\к конкурсу музеев 1\КОНКУРС 2017\2.3 Фотогалерея\фотогалерея 2.3\предметы быта 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54629" y="1684076"/>
            <a:ext cx="5602513" cy="42016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93537142"/>
      </p:ext>
    </p:extLst>
  </p:cSld>
  <p:clrMapOvr>
    <a:masterClrMapping/>
  </p:clrMapOvr>
  <p:transition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72243" y="1014299"/>
            <a:ext cx="839204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За горячим самоваром встречу ароматным чаем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122" name="Picture 2" descr="E:\к конкурсу музеев 1\КОНКУРС 2017\2.3 Фотогалерея\фотогалерея 2.3\предметы быта 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6200000">
            <a:off x="4481286" y="2296720"/>
            <a:ext cx="4376057" cy="29173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E:\к конкурсу музеев 1\КОНКУРС 2017\2.3 Фотогалерея\фотогалерея 2.3\посуда 2.JPG"/>
          <p:cNvPicPr>
            <a:picLocks noChangeAspect="1" noChangeArrowheads="1"/>
          </p:cNvPicPr>
          <p:nvPr/>
        </p:nvPicPr>
        <p:blipFill>
          <a:blip r:embed="rId5" cstate="print"/>
          <a:srcRect l="13583" r="11883"/>
          <a:stretch>
            <a:fillRect/>
          </a:stretch>
        </p:blipFill>
        <p:spPr bwMode="auto">
          <a:xfrm>
            <a:off x="1669143" y="1525284"/>
            <a:ext cx="2510971" cy="44913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122482881"/>
      </p:ext>
    </p:extLst>
  </p:cSld>
  <p:clrMapOvr>
    <a:masterClrMapping/>
  </p:clrMapOvr>
  <p:transition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75898" y="1014299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170" name="Picture 2" descr="E:\к конкурсу музеев 1\КОНКУРС 2017\2.3 Фотогалерея\фотогалерея 2.3\посуда 5.JPG"/>
          <p:cNvPicPr>
            <a:picLocks noChangeAspect="1" noChangeArrowheads="1"/>
          </p:cNvPicPr>
          <p:nvPr/>
        </p:nvPicPr>
        <p:blipFill>
          <a:blip r:embed="rId4" cstate="print"/>
          <a:srcRect l="6160"/>
          <a:stretch>
            <a:fillRect/>
          </a:stretch>
        </p:blipFill>
        <p:spPr bwMode="auto">
          <a:xfrm>
            <a:off x="1988457" y="1641928"/>
            <a:ext cx="5457371" cy="43617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90074" y="1014299"/>
            <a:ext cx="81564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Чайники, кувшины в ряд все на полочках стоят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2482881"/>
      </p:ext>
    </p:extLst>
  </p:cSld>
  <p:clrMapOvr>
    <a:masterClrMapping/>
  </p:clrMapOvr>
  <p:transition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9938" cy="685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75898" y="1014299"/>
            <a:ext cx="1847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146" name="Picture 2" descr="E:\к конкурсу музеев 1\КОНКУРС 2017\2.3 Фотогалерея\фотогалерея 2.3\посуд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8383" y="947283"/>
            <a:ext cx="3796653" cy="50616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4793235" y="912699"/>
            <a:ext cx="4144083" cy="2554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Молочник, бутылка,</a:t>
            </a:r>
          </a:p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 корзина и банки – </a:t>
            </a:r>
          </a:p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найдётся всё у хорошей</a:t>
            </a:r>
          </a:p>
          <a:p>
            <a:pPr lvl="0" algn="ctr"/>
            <a:r>
              <a:rPr lang="ru-RU" sz="4000" dirty="0" smtClean="0">
                <a:ln w="9525">
                  <a:solidFill>
                    <a:srgbClr val="251B02"/>
                  </a:solidFill>
                </a:ln>
                <a:blipFill>
                  <a:blip r:embed="rId3"/>
                  <a:tile tx="0" ty="0" sx="100000" sy="100000" flip="none" algn="tl"/>
                </a:blipFill>
                <a:latin typeface="Izhitza" panose="04020800000000000000" pitchFamily="82" charset="0"/>
                <a:ea typeface="Tahoma" panose="020B0604030504040204" pitchFamily="34" charset="0"/>
                <a:cs typeface="Tahoma" panose="020B0604030504040204" pitchFamily="34" charset="0"/>
              </a:rPr>
              <a:t>хозяйки </a:t>
            </a:r>
            <a:endParaRPr lang="ru-RU" sz="4000" dirty="0">
              <a:ln w="9525">
                <a:solidFill>
                  <a:srgbClr val="251B02"/>
                </a:solidFill>
              </a:ln>
              <a:blipFill>
                <a:blip r:embed="rId3"/>
                <a:tile tx="0" ty="0" sx="100000" sy="100000" flip="none" algn="tl"/>
              </a:blipFill>
              <a:latin typeface="Izhitza" panose="04020800000000000000" pitchFamily="8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22482881"/>
      </p:ext>
    </p:extLst>
  </p:cSld>
  <p:clrMapOvr>
    <a:masterClrMapping/>
  </p:clrMapOvr>
  <p:transition>
    <p:wipe dir="r"/>
  </p:transition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459</TotalTime>
  <Words>124</Words>
  <Application>Microsoft Office PowerPoint</Application>
  <PresentationFormat>Экран (4:3)</PresentationFormat>
  <Paragraphs>27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Михаил Горяйнов</dc:creator>
  <cp:lastModifiedBy>User</cp:lastModifiedBy>
  <cp:revision>61</cp:revision>
  <dcterms:created xsi:type="dcterms:W3CDTF">2013-11-19T05:52:05Z</dcterms:created>
  <dcterms:modified xsi:type="dcterms:W3CDTF">2017-10-26T20:35:07Z</dcterms:modified>
</cp:coreProperties>
</file>