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AutoShape 12" descr="http://www.%D0%BC%D0%B5%D0%B1%D0%B5%D0%BB%D1%8C-%D1%81%D1%82%D0%B5%D0%BA%D0%BB%D0%BE.com.ua/wp-content/gallery/Fotopechat_na_fasade/Backgroung/61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://www.%D0%BC%D0%B5%D0%B1%D0%B5%D0%BB%D1%8C-%D1%81%D1%82%D0%B5%D0%BA%D0%BB%D0%BE.com.ua/wp-content/gallery/Fotopechat_na_fasade/Backgroung/61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20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1230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2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3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" name="Picture 6" descr="http://img1.liveinternet.ru/images/attach/c/10/111/385/111385789_809123983606696192__kopiya.png"/>
          <p:cNvPicPr>
            <a:picLocks noChangeAspect="1" noChangeArrowheads="1"/>
          </p:cNvPicPr>
          <p:nvPr userDrawn="1"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4143380"/>
            <a:ext cx="3521558" cy="2500306"/>
          </a:xfrm>
          <a:prstGeom prst="rect">
            <a:avLst/>
          </a:prstGeom>
          <a:noFill/>
        </p:spPr>
      </p:pic>
      <p:pic>
        <p:nvPicPr>
          <p:cNvPr id="12294" name="Picture 6" descr="http://kozhuhovo.cerkov.ru/files/2015/02/7yQnvDG_cGs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5857884" y="4116153"/>
            <a:ext cx="3055490" cy="27418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8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1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6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1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8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1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6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1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6" descr="http://kozhuhovo.cerkov.ru/files/2015/02/7yQnvDG_cG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7000892" y="5000636"/>
            <a:ext cx="1857388" cy="1666729"/>
          </a:xfrm>
          <a:prstGeom prst="rect">
            <a:avLst/>
          </a:prstGeom>
          <a:noFill/>
        </p:spPr>
      </p:pic>
      <p:pic>
        <p:nvPicPr>
          <p:cNvPr id="27" name="Picture 6" descr="http://img1.liveinternet.ru/images/attach/c/10/111/385/111385789_809123983606696192__kopiya.png"/>
          <p:cNvPicPr>
            <a:picLocks noChangeAspect="1" noChangeArrowheads="1"/>
          </p:cNvPicPr>
          <p:nvPr userDrawn="1"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281" y="5072074"/>
            <a:ext cx="2213537" cy="15716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1FB1A-174A-48AB-8420-072FCD08357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 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19675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Инновационные технологии</a:t>
            </a:r>
            <a:endParaRPr lang="ru-RU" sz="5400" b="1" dirty="0">
              <a:ln w="1143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70892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Всегда рады гостям!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 конкурсу музеев 1\КОНКУРС 2017\инновационные технологии 2.6\MFAK6YzL0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000" cy="431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6176" y="620688"/>
            <a:ext cx="39116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Наши праздники </a:t>
            </a: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«Масленица»</a:t>
            </a:r>
            <a:endParaRPr lang="ru-RU" sz="2800" b="1" dirty="0">
              <a:ln w="11430">
                <a:solidFill>
                  <a:srgbClr val="FF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конкурсу музеев 1\КОНКУРС 2017\инновационные технологии 2.6\8bZU0vK5qg8.jpg"/>
          <p:cNvPicPr>
            <a:picLocks noChangeAspect="1" noChangeArrowheads="1"/>
          </p:cNvPicPr>
          <p:nvPr/>
        </p:nvPicPr>
        <p:blipFill>
          <a:blip r:embed="rId2" cstate="print"/>
          <a:srcRect t="13335" r="15991" b="17324"/>
          <a:stretch>
            <a:fillRect/>
          </a:stretch>
        </p:blipFill>
        <p:spPr bwMode="auto">
          <a:xfrm>
            <a:off x="1115616" y="1412776"/>
            <a:ext cx="7200000" cy="44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 конкурсу музеев 1\КОНКУРС 2017\инновационные технологии 2.6\TbHUV5xW7Nk.jpg"/>
          <p:cNvPicPr>
            <a:picLocks noChangeAspect="1" noChangeArrowheads="1"/>
          </p:cNvPicPr>
          <p:nvPr/>
        </p:nvPicPr>
        <p:blipFill>
          <a:blip r:embed="rId2" cstate="print"/>
          <a:srcRect r="6990"/>
          <a:stretch>
            <a:fillRect/>
          </a:stretch>
        </p:blipFill>
        <p:spPr bwMode="auto">
          <a:xfrm>
            <a:off x="1331640" y="980728"/>
            <a:ext cx="6696744" cy="47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176" y="620688"/>
            <a:ext cx="391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Театр моды «Гардарика» </a:t>
            </a:r>
            <a:endParaRPr lang="ru-RU" b="1" dirty="0">
              <a:ln w="1143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F:\к конкурсу музеев 1\КОНКУРС 2017\инновационные технологии 2.6\DSCF2359.JPG"/>
          <p:cNvPicPr>
            <a:picLocks noChangeAspect="1" noChangeArrowheads="1"/>
          </p:cNvPicPr>
          <p:nvPr/>
        </p:nvPicPr>
        <p:blipFill>
          <a:blip r:embed="rId3" cstate="print"/>
          <a:srcRect t="8334"/>
          <a:stretch>
            <a:fillRect/>
          </a:stretch>
        </p:blipFill>
        <p:spPr bwMode="auto">
          <a:xfrm>
            <a:off x="1331640" y="1052736"/>
            <a:ext cx="3240000" cy="395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к конкурсу музеев 1\КОНКУРС 2017\инновационные технологии 2.6\DSCF2360.JPG"/>
          <p:cNvPicPr>
            <a:picLocks noChangeAspect="1" noChangeArrowheads="1"/>
          </p:cNvPicPr>
          <p:nvPr/>
        </p:nvPicPr>
        <p:blipFill>
          <a:blip r:embed="rId4" cstate="print"/>
          <a:srcRect r="7990" b="8490"/>
          <a:stretch>
            <a:fillRect/>
          </a:stretch>
        </p:blipFill>
        <p:spPr bwMode="auto">
          <a:xfrm>
            <a:off x="5004048" y="1124744"/>
            <a:ext cx="2880000" cy="38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конкурсу музеев 1\КОНКУРС 2017\инновационные технологии 2.6\DSCF2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к конкурсу музеев 1\КОНКУРС 2017\инновационные технологии 2.6\DSCF2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600000" cy="4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к конкурсу музеев 1\КОНКУРС 2017\инновационные технологии 2.6\театр моды\TNNkkD3oMC8.jpg"/>
          <p:cNvPicPr>
            <a:picLocks noChangeAspect="1" noChangeArrowheads="1"/>
          </p:cNvPicPr>
          <p:nvPr/>
        </p:nvPicPr>
        <p:blipFill>
          <a:blip r:embed="rId4" cstate="print"/>
          <a:srcRect t="13322"/>
          <a:stretch>
            <a:fillRect/>
          </a:stretch>
        </p:blipFill>
        <p:spPr bwMode="auto">
          <a:xfrm>
            <a:off x="2555776" y="3356992"/>
            <a:ext cx="1800000" cy="234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176" y="620688"/>
            <a:ext cx="391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Игровые программы объединения «Бубенцы»</a:t>
            </a:r>
            <a:endParaRPr lang="ru-RU" sz="2800" b="1" dirty="0">
              <a:ln w="1143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074" name="Picture 2" descr="F:\к конкурсу музеев 1\КОНКУРС 2017\инновационные технологии 2.6\MiHRR94d8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4320000" cy="287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к конкурсу музеев 1\КОНКУРС 2017\инновационные технологии 2.6\aIAPTQN7gJ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960000" cy="263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176" y="620688"/>
            <a:ext cx="391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Занятия в объединении «Бубенцы»</a:t>
            </a:r>
            <a:endParaRPr lang="ru-RU" sz="2800" b="1" dirty="0">
              <a:ln w="1143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F:\к конкурсу музеев 1\КОНКУРС 2017\инновационные технологии 2.6\DSCF3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к конкурсу музеев 1\КОНКУРС 2017\инновационные технологии 2.6\DSCF3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960000" cy="29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176" y="692696"/>
            <a:ext cx="391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Ансамбль народной песни «Отрада»</a:t>
            </a:r>
            <a:endParaRPr lang="ru-RU" sz="2800" b="1" dirty="0">
              <a:ln w="1143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6146" name="Picture 2" descr="F:\к конкурсу музеев 1\КОНКУРС 2017\инновационные технологии 2.6\QpFOrKrYD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200000" cy="480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13</cp:revision>
  <dcterms:created xsi:type="dcterms:W3CDTF">2015-06-22T13:05:42Z</dcterms:created>
  <dcterms:modified xsi:type="dcterms:W3CDTF">2017-10-29T19:57:25Z</dcterms:modified>
</cp:coreProperties>
</file>